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6" r:id="rId2"/>
    <p:sldId id="257" r:id="rId3"/>
    <p:sldId id="302" r:id="rId4"/>
    <p:sldId id="304" r:id="rId5"/>
  </p:sldIdLst>
  <p:sldSz cx="12192000" cy="6858000"/>
  <p:notesSz cx="6858000" cy="9144000"/>
  <p:custDataLst>
    <p:tags r:id="rId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C181D-C645-4F03-A068-27F138AF661B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67978" y="494754"/>
            <a:ext cx="5414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Ladies and Gentlemen, please rate the images according to your personal preference, ranking them from </a:t>
            </a:r>
            <a:r>
              <a:rPr lang="en-US" altLang="zh-CN" b="1" dirty="0">
                <a:solidFill>
                  <a:srgbClr val="FF0000"/>
                </a:solidFill>
              </a:rPr>
              <a:t>best to worst (1-4). </a:t>
            </a:r>
            <a:r>
              <a:rPr lang="en-US" altLang="zh-CN" b="1" dirty="0"/>
              <a:t>The scoring criteria can be referred to: whether the colors are vivid, whether the details are missing, whether there are artifacts, whether the local color and brightness are correct, and whether there are water ripples.</a:t>
            </a:r>
            <a:endParaRPr lang="en-US" altLang="zh-CN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61" y="3180790"/>
            <a:ext cx="2513036" cy="15783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48" y="3169351"/>
            <a:ext cx="2001148" cy="15898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46" y="3162978"/>
            <a:ext cx="1973121" cy="1618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603" y="3162978"/>
            <a:ext cx="2365213" cy="15932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408" y="4819071"/>
            <a:ext cx="4939385" cy="1820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9800" y="4819071"/>
            <a:ext cx="4032508" cy="18162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273" y="239335"/>
            <a:ext cx="3581265" cy="254216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rot="16200000">
            <a:off x="1000035" y="825402"/>
            <a:ext cx="461665" cy="12048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 dirty="0" smtClean="0"/>
              <a:t>Example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1130916" y="2811458"/>
            <a:ext cx="2836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Examples of poor </a:t>
            </a:r>
            <a:r>
              <a:rPr lang="en-US" altLang="zh-CN" b="1" dirty="0" smtClean="0">
                <a:solidFill>
                  <a:srgbClr val="FF0000"/>
                </a:solidFill>
              </a:rPr>
              <a:t>results!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30" y="0"/>
            <a:ext cx="4430332" cy="33227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429468" cy="33221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30" y="3429000"/>
            <a:ext cx="4427275" cy="33204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4427275" cy="332045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65304" y="273797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2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96001" y="273797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1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5304" y="617019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4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96001" y="617019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3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3" y="3429000"/>
            <a:ext cx="4479903" cy="33599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84" y="0"/>
            <a:ext cx="4475515" cy="33566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84" y="3432290"/>
            <a:ext cx="4475516" cy="33566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-1"/>
            <a:ext cx="4479903" cy="33599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65304" y="273797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4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1" y="273797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3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5304" y="617019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1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96001" y="617019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2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0"/>
            <a:ext cx="4482095" cy="3361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482095" cy="3361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3429000"/>
            <a:ext cx="4482095" cy="3361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4482095" cy="33615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5304" y="273797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2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1" y="273797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3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5304" y="617019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4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96001" y="617019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1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RmNDY3MmE5NDYyZDA1ZGU4MTRjZGQzYTRjNGVlY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106</Words>
  <Application>Microsoft Office PowerPoint</Application>
  <PresentationFormat>宽屏</PresentationFormat>
  <Paragraphs>15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>lab532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lab532</dc:creator>
  <cp:lastModifiedBy>lab532</cp:lastModifiedBy>
  <cp:revision>48</cp:revision>
  <dcterms:created xsi:type="dcterms:W3CDTF">2024-05-08T08:25:00Z</dcterms:created>
  <dcterms:modified xsi:type="dcterms:W3CDTF">2025-03-31T13:24:41Z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84F0B97E0CAC45AFA34F986F6821941D_12</vt:lpwstr>
  </property>
  <property fmtid="{D5CDD505-2E9C-101B-9397-08002B2CF9AE}" pid="3" name="KSOProductBuildVer">
    <vt:lpwstr>2052-12.1.0.16729</vt:lpwstr>
  </property>
</Properties>
</file>